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7" r:id="rId1"/>
  </p:sldMasterIdLst>
  <p:sldIdLst>
    <p:sldId id="263" r:id="rId2"/>
    <p:sldId id="264" r:id="rId3"/>
    <p:sldId id="265" r:id="rId4"/>
    <p:sldId id="258" r:id="rId5"/>
    <p:sldId id="262"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2" d="100"/>
          <a:sy n="82" d="100"/>
        </p:scale>
        <p:origin x="720"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5537036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29194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470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93580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32906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67556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119097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476876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725870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6517124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9/5/2020</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558829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9/5/2020</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2661593067"/>
      </p:ext>
    </p:extLst>
  </p:cSld>
  <p:clrMap bg1="dk1" tx1="lt1" bg2="dk2" tx2="lt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0" r:id="rId6"/>
    <p:sldLayoutId id="2147483686" r:id="rId7"/>
    <p:sldLayoutId id="2147483687" r:id="rId8"/>
    <p:sldLayoutId id="2147483688" r:id="rId9"/>
    <p:sldLayoutId id="2147483689" r:id="rId10"/>
    <p:sldLayoutId id="214748369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19803-0B4D-4D96-BBDB-613AF8B9BCAC}"/>
              </a:ext>
            </a:extLst>
          </p:cNvPr>
          <p:cNvSpPr>
            <a:spLocks noGrp="1"/>
          </p:cNvSpPr>
          <p:nvPr>
            <p:ph type="ctrTitle"/>
          </p:nvPr>
        </p:nvSpPr>
        <p:spPr>
          <a:xfrm>
            <a:off x="762000" y="609599"/>
            <a:ext cx="10668000" cy="2286000"/>
          </a:xfrm>
          <a:noFill/>
        </p:spPr>
        <p:txBody>
          <a:bodyPr/>
          <a:lstStyle/>
          <a:p>
            <a:r>
              <a:rPr lang="en-IN" b="1" i="1" u="sng" dirty="0">
                <a:effectLst>
                  <a:outerShdw blurRad="38100" dist="38100" dir="2700000" algn="tl">
                    <a:srgbClr val="000000">
                      <a:alpha val="43137"/>
                    </a:srgbClr>
                  </a:outerShdw>
                </a:effectLst>
                <a:latin typeface="Arial Black" panose="020B0A04020102020204" pitchFamily="34" charset="0"/>
              </a:rPr>
              <a:t>DELHI HACKS</a:t>
            </a:r>
          </a:p>
        </p:txBody>
      </p:sp>
      <p:sp>
        <p:nvSpPr>
          <p:cNvPr id="3" name="Subtitle 2">
            <a:extLst>
              <a:ext uri="{FF2B5EF4-FFF2-40B4-BE49-F238E27FC236}">
                <a16:creationId xmlns:a16="http://schemas.microsoft.com/office/drawing/2014/main" id="{9D8FC883-0164-45A3-9C26-BE5B1537DE47}"/>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37248167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7BE5F-0F5C-4FEA-9269-B48CE95D496D}"/>
              </a:ext>
            </a:extLst>
          </p:cNvPr>
          <p:cNvSpPr>
            <a:spLocks noGrp="1"/>
          </p:cNvSpPr>
          <p:nvPr>
            <p:ph type="title"/>
          </p:nvPr>
        </p:nvSpPr>
        <p:spPr>
          <a:xfrm>
            <a:off x="438443" y="753917"/>
            <a:ext cx="7594209" cy="1637591"/>
          </a:xfrm>
        </p:spPr>
        <p:txBody>
          <a:bodyPr>
            <a:normAutofit fontScale="90000"/>
          </a:bodyPr>
          <a:lstStyle/>
          <a:p>
            <a:r>
              <a:rPr lang="en-IN" b="1" u="sng" dirty="0">
                <a:solidFill>
                  <a:schemeClr val="bg1"/>
                </a:solidFill>
                <a:effectLst>
                  <a:outerShdw blurRad="38100" dist="38100" dir="2700000" algn="tl">
                    <a:srgbClr val="000000">
                      <a:alpha val="43137"/>
                    </a:srgbClr>
                  </a:outerShdw>
                </a:effectLst>
                <a:latin typeface="Arial Black" panose="020B0A04020102020204" pitchFamily="34" charset="0"/>
              </a:rPr>
              <a:t>Team Chase The Dream</a:t>
            </a:r>
            <a:br>
              <a:rPr lang="en-IN" b="1" u="sng" dirty="0">
                <a:solidFill>
                  <a:schemeClr val="bg1"/>
                </a:solidFill>
                <a:effectLst>
                  <a:outerShdw blurRad="38100" dist="38100" dir="2700000" algn="tl">
                    <a:srgbClr val="000000">
                      <a:alpha val="43137"/>
                    </a:srgbClr>
                  </a:outerShdw>
                </a:effectLst>
              </a:rPr>
            </a:br>
            <a:br>
              <a:rPr lang="en-IN" dirty="0">
                <a:solidFill>
                  <a:schemeClr val="bg1"/>
                </a:solidFill>
              </a:rPr>
            </a:br>
            <a:r>
              <a:rPr lang="en-IN" sz="3600" b="1" i="1" dirty="0">
                <a:solidFill>
                  <a:schemeClr val="bg1">
                    <a:lumMod val="65000"/>
                    <a:lumOff val="35000"/>
                  </a:schemeClr>
                </a:solidFill>
              </a:rPr>
              <a:t>Track: </a:t>
            </a:r>
            <a:r>
              <a:rPr lang="en-IN" sz="3600" b="1" dirty="0">
                <a:solidFill>
                  <a:schemeClr val="bg1">
                    <a:lumMod val="65000"/>
                    <a:lumOff val="35000"/>
                  </a:schemeClr>
                </a:solidFill>
                <a:effectLst>
                  <a:outerShdw blurRad="38100" dist="38100" dir="2700000" algn="tl">
                    <a:srgbClr val="000000">
                      <a:alpha val="43137"/>
                    </a:srgbClr>
                  </a:outerShdw>
                </a:effectLst>
              </a:rPr>
              <a:t>Open Innovation</a:t>
            </a:r>
            <a:br>
              <a:rPr lang="en-IN" sz="3600" dirty="0">
                <a:solidFill>
                  <a:schemeClr val="bg1">
                    <a:lumMod val="65000"/>
                    <a:lumOff val="35000"/>
                  </a:schemeClr>
                </a:solidFill>
              </a:rPr>
            </a:br>
            <a:endParaRPr lang="en-IN" sz="3600" b="1" dirty="0">
              <a:solidFill>
                <a:schemeClr val="bg1">
                  <a:lumMod val="65000"/>
                  <a:lumOff val="35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2898E1CF-79E1-4598-A44D-7581B3FC9151}"/>
              </a:ext>
            </a:extLst>
          </p:cNvPr>
          <p:cNvSpPr>
            <a:spLocks noGrp="1"/>
          </p:cNvSpPr>
          <p:nvPr>
            <p:ph idx="1"/>
          </p:nvPr>
        </p:nvSpPr>
        <p:spPr>
          <a:xfrm>
            <a:off x="593187" y="3039917"/>
            <a:ext cx="10668000" cy="3818083"/>
          </a:xfrm>
        </p:spPr>
        <p:txBody>
          <a:bodyPr>
            <a:normAutofit/>
          </a:bodyPr>
          <a:lstStyle/>
          <a:p>
            <a:pPr marL="0" indent="0">
              <a:buNone/>
            </a:pPr>
            <a:r>
              <a:rPr lang="en-IN" b="1" dirty="0">
                <a:solidFill>
                  <a:schemeClr val="bg1">
                    <a:alpha val="70000"/>
                  </a:schemeClr>
                </a:solidFill>
              </a:rPr>
              <a:t>Team Members                                  </a:t>
            </a:r>
            <a:r>
              <a:rPr lang="en-IN" sz="2800" b="1" dirty="0">
                <a:solidFill>
                  <a:schemeClr val="accent6">
                    <a:lumMod val="50000"/>
                  </a:schemeClr>
                </a:solidFill>
              </a:rPr>
              <a:t>Git Hub IDs</a:t>
            </a:r>
            <a:endParaRPr lang="en-IN" b="1" dirty="0">
              <a:solidFill>
                <a:schemeClr val="accent6">
                  <a:lumMod val="50000"/>
                  <a:alpha val="70000"/>
                </a:schemeClr>
              </a:solidFill>
            </a:endParaRPr>
          </a:p>
          <a:p>
            <a:pPr marL="0" indent="0">
              <a:buNone/>
            </a:pPr>
            <a:r>
              <a:rPr lang="en-IN" sz="2400" b="1" dirty="0">
                <a:solidFill>
                  <a:schemeClr val="bg1">
                    <a:alpha val="70000"/>
                  </a:schemeClr>
                </a:solidFill>
              </a:rPr>
              <a:t>1.POULOMI MUKHERJEE(lead)               </a:t>
            </a:r>
            <a:r>
              <a:rPr lang="en-IN" sz="2400" b="1" dirty="0">
                <a:solidFill>
                  <a:schemeClr val="accent6">
                    <a:lumMod val="50000"/>
                  </a:schemeClr>
                </a:solidFill>
              </a:rPr>
              <a:t> poulomi218</a:t>
            </a:r>
            <a:endParaRPr lang="en-IN" sz="2400" b="1" dirty="0">
              <a:solidFill>
                <a:schemeClr val="bg1">
                  <a:alpha val="70000"/>
                </a:schemeClr>
              </a:solidFill>
            </a:endParaRPr>
          </a:p>
          <a:p>
            <a:pPr marL="0" indent="0">
              <a:buNone/>
            </a:pPr>
            <a:r>
              <a:rPr lang="en-IN" sz="2400" b="1" dirty="0">
                <a:solidFill>
                  <a:schemeClr val="bg1">
                    <a:alpha val="70000"/>
                  </a:schemeClr>
                </a:solidFill>
              </a:rPr>
              <a:t>2.AKASH KUMAR MAJUMDER                 </a:t>
            </a:r>
            <a:r>
              <a:rPr lang="en-IN" sz="2400" b="1" dirty="0">
                <a:solidFill>
                  <a:schemeClr val="bg1"/>
                </a:solidFill>
              </a:rPr>
              <a:t>Devil-2001</a:t>
            </a:r>
            <a:endParaRPr lang="en-IN" sz="2400" b="1" dirty="0">
              <a:solidFill>
                <a:schemeClr val="bg1">
                  <a:alpha val="70000"/>
                </a:schemeClr>
              </a:solidFill>
            </a:endParaRPr>
          </a:p>
          <a:p>
            <a:pPr marL="0" indent="0">
              <a:buNone/>
            </a:pPr>
            <a:r>
              <a:rPr lang="en-IN" sz="2400" b="1" dirty="0">
                <a:solidFill>
                  <a:schemeClr val="bg1">
                    <a:alpha val="70000"/>
                  </a:schemeClr>
                </a:solidFill>
              </a:rPr>
              <a:t>3.SHIRISH SINGH RAGHUVANSHI</a:t>
            </a:r>
            <a:r>
              <a:rPr lang="en-IN" sz="2400" b="1" dirty="0">
                <a:solidFill>
                  <a:schemeClr val="accent6">
                    <a:lumMod val="50000"/>
                  </a:schemeClr>
                </a:solidFill>
              </a:rPr>
              <a:t>           shirish79382</a:t>
            </a:r>
            <a:endParaRPr lang="en-IN" sz="2400" b="1" dirty="0">
              <a:solidFill>
                <a:schemeClr val="bg1">
                  <a:alpha val="70000"/>
                </a:schemeClr>
              </a:solidFill>
            </a:endParaRPr>
          </a:p>
          <a:p>
            <a:pPr marL="0" indent="0">
              <a:buNone/>
            </a:pPr>
            <a:r>
              <a:rPr lang="en-IN" sz="2400" b="1" dirty="0">
                <a:solidFill>
                  <a:schemeClr val="bg1">
                    <a:alpha val="70000"/>
                  </a:schemeClr>
                </a:solidFill>
              </a:rPr>
              <a:t>4.SWETA SHAW</a:t>
            </a:r>
            <a:r>
              <a:rPr lang="en-IN" sz="2400" b="1" dirty="0">
                <a:solidFill>
                  <a:schemeClr val="accent6">
                    <a:lumMod val="50000"/>
                  </a:schemeClr>
                </a:solidFill>
              </a:rPr>
              <a:t>                                          Sweta74688</a:t>
            </a:r>
            <a:endParaRPr lang="en-IN" sz="2400" b="1" dirty="0">
              <a:solidFill>
                <a:schemeClr val="bg1">
                  <a:alpha val="70000"/>
                </a:schemeClr>
              </a:solidFill>
            </a:endParaRPr>
          </a:p>
          <a:p>
            <a:pPr marL="0" indent="0">
              <a:buNone/>
            </a:pPr>
            <a:r>
              <a:rPr lang="en-IN" sz="2400" b="1" dirty="0">
                <a:solidFill>
                  <a:schemeClr val="bg1">
                    <a:alpha val="70000"/>
                  </a:schemeClr>
                </a:solidFill>
              </a:rPr>
              <a:t>5.RISHAV GHOSH</a:t>
            </a:r>
            <a:r>
              <a:rPr lang="en-IN" sz="2400" b="1" dirty="0">
                <a:solidFill>
                  <a:schemeClr val="accent6">
                    <a:lumMod val="50000"/>
                  </a:schemeClr>
                </a:solidFill>
              </a:rPr>
              <a:t>                                       rishavghosh1331</a:t>
            </a:r>
            <a:endParaRPr lang="en-IN" sz="2400" dirty="0">
              <a:solidFill>
                <a:schemeClr val="bg1">
                  <a:alpha val="70000"/>
                </a:schemeClr>
              </a:solidFill>
            </a:endParaRPr>
          </a:p>
        </p:txBody>
      </p:sp>
    </p:spTree>
    <p:extLst>
      <p:ext uri="{BB962C8B-B14F-4D97-AF65-F5344CB8AC3E}">
        <p14:creationId xmlns:p14="http://schemas.microsoft.com/office/powerpoint/2010/main" val="3764231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B4AEA6-DC92-47DE-9171-64F4BED231B6}"/>
              </a:ext>
            </a:extLst>
          </p:cNvPr>
          <p:cNvSpPr txBox="1"/>
          <p:nvPr/>
        </p:nvSpPr>
        <p:spPr>
          <a:xfrm>
            <a:off x="224852" y="269822"/>
            <a:ext cx="11876952" cy="6463308"/>
          </a:xfrm>
          <a:prstGeom prst="rect">
            <a:avLst/>
          </a:prstGeom>
          <a:noFill/>
        </p:spPr>
        <p:txBody>
          <a:bodyPr wrap="square" rtlCol="0">
            <a:spAutoFit/>
          </a:bodyPr>
          <a:lstStyle/>
          <a:p>
            <a:r>
              <a:rPr lang="en-US" b="1" dirty="0"/>
              <a:t>SHOPIFYJUST A STEP AWAY</a:t>
            </a:r>
            <a:r>
              <a:rPr lang="en-US" dirty="0"/>
              <a:t>:</a:t>
            </a:r>
          </a:p>
          <a:p>
            <a:r>
              <a:rPr lang="en-US" dirty="0"/>
              <a:t>    *Due to sudden pandemic situation world has faced a huge change . Now in the era of new normal lots of people find it very difficult to cope up with the new sudden digital life for example poor/small traders.. Due to covid-19  social distancing is very needful but somehow in markets social distancing is not maintained properly .Here’s where the idea of </a:t>
            </a:r>
            <a:r>
              <a:rPr lang="en-US" dirty="0" err="1"/>
              <a:t>shopify</a:t>
            </a:r>
            <a:r>
              <a:rPr lang="en-US" dirty="0"/>
              <a:t> came from. It not only connects local vendors to the new digital world also helps to maintain social distancing at the same time.</a:t>
            </a:r>
          </a:p>
          <a:p>
            <a:pPr marL="285750" indent="-285750">
              <a:buFont typeface="Arial" panose="020B0604020202020204" pitchFamily="34" charset="0"/>
              <a:buChar char="•"/>
            </a:pPr>
            <a:r>
              <a:rPr lang="en-US" dirty="0"/>
              <a:t>We are coming with a idea of a app in which they can book their essential items from their local shops. Items will be updated by the shop keepers and people can book the items which they want. Everyone will get their certain time span and they have to collect the items within that time. By this process they can avoid gathering.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BUYERS: This app basically brings all your known local shops in a single application . All you need to do after opening the application and signing up (or logging in)is –1.Choose your shop category(1.grocery 2.sweet 3.pharmacy 4.fruit/veg).2.Enter your correct location.3.Then this app will provide you list of shops according to your chosen category.(you can even short list it)   4.Then the list of items will be shown , choose your desired item ,enter quantity and click on book now.5.Then you have to select the time to pick up your given order. You  can even cancel your order if you want(for that you have to give the reason of cancellation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SHOP OWNERS: This app will help local businessmen to cope up with this new normal world. It will help them to track their orders and will get opportunity to reach more customers .All one needs to do after opening application is to choose your job(owner or customer ) then-1.Sign in 2.Enter your basic information and choose the category of your shop3.Enter your items along with price.(you have to daily update your items)4.After that you can get orders from your customers  you can track them. Customers will pick up the order at selected time and pay on delivery.</a:t>
            </a:r>
            <a:endParaRPr lang="en-IN" dirty="0"/>
          </a:p>
        </p:txBody>
      </p:sp>
    </p:spTree>
    <p:extLst>
      <p:ext uri="{BB962C8B-B14F-4D97-AF65-F5344CB8AC3E}">
        <p14:creationId xmlns:p14="http://schemas.microsoft.com/office/powerpoint/2010/main" val="1601433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97986-F904-4C8B-B098-1CFC897C6DEA}"/>
              </a:ext>
            </a:extLst>
          </p:cNvPr>
          <p:cNvSpPr>
            <a:spLocks noGrp="1"/>
          </p:cNvSpPr>
          <p:nvPr>
            <p:ph type="title"/>
          </p:nvPr>
        </p:nvSpPr>
        <p:spPr>
          <a:xfrm>
            <a:off x="762000" y="753917"/>
            <a:ext cx="10668000" cy="1524000"/>
          </a:xfrm>
        </p:spPr>
        <p:txBody>
          <a:bodyPr/>
          <a:lstStyle/>
          <a:p>
            <a:r>
              <a:rPr lang="en-IN" b="1" dirty="0">
                <a:effectLst>
                  <a:outerShdw blurRad="38100" dist="38100" dir="2700000" algn="tl">
                    <a:srgbClr val="000000">
                      <a:alpha val="43137"/>
                    </a:srgbClr>
                  </a:outerShdw>
                </a:effectLst>
              </a:rPr>
              <a:t>Tech  Stack</a:t>
            </a:r>
          </a:p>
        </p:txBody>
      </p:sp>
      <p:sp>
        <p:nvSpPr>
          <p:cNvPr id="3" name="Content Placeholder 2">
            <a:extLst>
              <a:ext uri="{FF2B5EF4-FFF2-40B4-BE49-F238E27FC236}">
                <a16:creationId xmlns:a16="http://schemas.microsoft.com/office/drawing/2014/main" id="{360A2406-29E8-4B38-ABFD-F8D0FE442C17}"/>
              </a:ext>
            </a:extLst>
          </p:cNvPr>
          <p:cNvSpPr>
            <a:spLocks noGrp="1"/>
          </p:cNvSpPr>
          <p:nvPr>
            <p:ph idx="1"/>
          </p:nvPr>
        </p:nvSpPr>
        <p:spPr>
          <a:xfrm>
            <a:off x="761999" y="2018714"/>
            <a:ext cx="11068929" cy="4085369"/>
          </a:xfrm>
        </p:spPr>
        <p:txBody>
          <a:bodyPr>
            <a:normAutofit/>
          </a:bodyPr>
          <a:lstStyle/>
          <a:p>
            <a:pPr marL="0" indent="0">
              <a:buNone/>
            </a:pPr>
            <a:r>
              <a:rPr lang="en-IN" sz="2400" b="1" dirty="0">
                <a:effectLst>
                  <a:outerShdw blurRad="38100" dist="38100" dir="2700000" algn="tl">
                    <a:srgbClr val="000000">
                      <a:alpha val="43137"/>
                    </a:srgbClr>
                  </a:outerShdw>
                </a:effectLst>
                <a:latin typeface="Bahnschrift" panose="020B0502040204020203" pitchFamily="34" charset="0"/>
              </a:rPr>
              <a:t>*For making our app we have used </a:t>
            </a:r>
            <a:r>
              <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Android studio</a:t>
            </a:r>
            <a:r>
              <a:rPr lang="en-IN" sz="2400" b="1" dirty="0">
                <a:effectLst>
                  <a:outerShdw blurRad="38100" dist="38100" dir="2700000" algn="tl">
                    <a:srgbClr val="000000">
                      <a:alpha val="43137"/>
                    </a:srgbClr>
                  </a:outerShdw>
                </a:effectLst>
                <a:latin typeface="Bahnschrift" panose="020B0502040204020203" pitchFamily="34" charset="0"/>
              </a:rPr>
              <a:t>, as a beginner we thought it would be an easy option .We have also used </a:t>
            </a:r>
            <a:r>
              <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Adobe XD </a:t>
            </a:r>
            <a:r>
              <a:rPr lang="en-IN" sz="2400" b="1" dirty="0">
                <a:effectLst>
                  <a:outerShdw blurRad="38100" dist="38100" dir="2700000" algn="tl">
                    <a:srgbClr val="000000">
                      <a:alpha val="43137"/>
                    </a:srgbClr>
                  </a:outerShdw>
                </a:effectLst>
                <a:latin typeface="Bahnschrift" panose="020B0502040204020203" pitchFamily="34" charset="0"/>
              </a:rPr>
              <a:t>for the app colour backgrounds, </a:t>
            </a:r>
            <a:r>
              <a:rPr lang="en-IN" sz="2400" b="1" dirty="0" err="1">
                <a:effectLst>
                  <a:outerShdw blurRad="38100" dist="38100" dir="2700000" algn="tl">
                    <a:srgbClr val="000000">
                      <a:alpha val="43137"/>
                    </a:srgbClr>
                  </a:outerShdw>
                </a:effectLst>
                <a:latin typeface="Bahnschrift" panose="020B0502040204020203" pitchFamily="34" charset="0"/>
              </a:rPr>
              <a:t>images,colour</a:t>
            </a:r>
            <a:r>
              <a:rPr lang="en-IN" sz="2400" b="1" dirty="0">
                <a:effectLst>
                  <a:outerShdw blurRad="38100" dist="38100" dir="2700000" algn="tl">
                    <a:srgbClr val="000000">
                      <a:alpha val="43137"/>
                    </a:srgbClr>
                  </a:outerShdw>
                </a:effectLst>
                <a:latin typeface="Bahnschrift" panose="020B0502040204020203" pitchFamily="34" charset="0"/>
              </a:rPr>
              <a:t> of the button</a:t>
            </a:r>
          </a:p>
          <a:p>
            <a:pPr marL="0" indent="0">
              <a:buNone/>
            </a:pPr>
            <a:endParaRPr lang="en-IN" sz="2400" b="1" dirty="0">
              <a:effectLst>
                <a:outerShdw blurRad="38100" dist="38100" dir="2700000" algn="tl">
                  <a:srgbClr val="000000">
                    <a:alpha val="43137"/>
                  </a:srgbClr>
                </a:outerShdw>
              </a:effectLst>
              <a:latin typeface="Bahnschrift" panose="020B0502040204020203" pitchFamily="34" charset="0"/>
            </a:endParaRPr>
          </a:p>
          <a:p>
            <a:pPr marL="0" indent="0">
              <a:buNone/>
            </a:pPr>
            <a:r>
              <a:rPr lang="en-IN" sz="2400" b="1" dirty="0">
                <a:effectLst>
                  <a:outerShdw blurRad="38100" dist="38100" dir="2700000" algn="tl">
                    <a:srgbClr val="000000">
                      <a:alpha val="43137"/>
                    </a:srgbClr>
                  </a:outerShdw>
                </a:effectLst>
                <a:latin typeface="Bahnschrift" panose="020B0502040204020203" pitchFamily="34" charset="0"/>
              </a:rPr>
              <a:t>*We have also taken ideas from </a:t>
            </a:r>
            <a:r>
              <a:rPr lang="en-IN" sz="2400" b="1" u="sng" dirty="0" err="1">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youtube</a:t>
            </a:r>
            <a:r>
              <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rPr>
              <a:t> and google</a:t>
            </a:r>
          </a:p>
          <a:p>
            <a:pPr marL="0" indent="0">
              <a:buNone/>
            </a:pPr>
            <a:endParaRPr lang="en-IN" sz="2400" b="1" u="sng" dirty="0">
              <a:solidFill>
                <a:srgbClr val="FFFF00">
                  <a:alpha val="70000"/>
                </a:srgbClr>
              </a:solidFill>
              <a:effectLst>
                <a:outerShdw blurRad="38100" dist="38100" dir="2700000" algn="tl">
                  <a:srgbClr val="000000">
                    <a:alpha val="43137"/>
                  </a:srgbClr>
                </a:outerShdw>
              </a:effectLst>
              <a:latin typeface="Bahnschrift" panose="020B0502040204020203" pitchFamily="34" charset="0"/>
            </a:endParaRPr>
          </a:p>
          <a:p>
            <a:pPr marL="0" indent="0">
              <a:buNone/>
            </a:pPr>
            <a:r>
              <a:rPr lang="en-IN" sz="2400" b="1" dirty="0">
                <a:effectLst>
                  <a:outerShdw blurRad="38100" dist="38100" dir="2700000" algn="tl">
                    <a:srgbClr val="000000">
                      <a:alpha val="43137"/>
                    </a:srgbClr>
                  </a:outerShdw>
                </a:effectLst>
                <a:latin typeface="Bahnschrift" panose="020B0502040204020203" pitchFamily="34" charset="0"/>
              </a:rPr>
              <a:t>*And last but not the least ,the mentor has helped by making that prototype.</a:t>
            </a:r>
          </a:p>
        </p:txBody>
      </p:sp>
    </p:spTree>
    <p:extLst>
      <p:ext uri="{BB962C8B-B14F-4D97-AF65-F5344CB8AC3E}">
        <p14:creationId xmlns:p14="http://schemas.microsoft.com/office/powerpoint/2010/main" val="1381139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4FE10-BAB8-44FE-8787-4CD255B0F7DD}"/>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EAAE61AE-2675-43C3-A500-70987BDB1F0B}"/>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259821181"/>
      </p:ext>
    </p:extLst>
  </p:cSld>
  <p:clrMapOvr>
    <a:masterClrMapping/>
  </p:clrMapOvr>
</p:sld>
</file>

<file path=ppt/theme/theme1.xml><?xml version="1.0" encoding="utf-8"?>
<a:theme xmlns:a="http://schemas.openxmlformats.org/drawingml/2006/main" name="PebbleVTI">
  <a:themeElements>
    <a:clrScheme name="Blush 3">
      <a:dk1>
        <a:sysClr val="windowText" lastClr="000000"/>
      </a:dk1>
      <a:lt1>
        <a:sysClr val="window" lastClr="FFFFFF"/>
      </a:lt1>
      <a:dk2>
        <a:srgbClr val="B15E4E"/>
      </a:dk2>
      <a:lt2>
        <a:srgbClr val="FFFFFF"/>
      </a:lt2>
      <a:accent1>
        <a:srgbClr val="C5B096"/>
      </a:accent1>
      <a:accent2>
        <a:srgbClr val="ECA855"/>
      </a:accent2>
      <a:accent3>
        <a:srgbClr val="9BBFB0"/>
      </a:accent3>
      <a:accent4>
        <a:srgbClr val="A9AEA7"/>
      </a:accent4>
      <a:accent5>
        <a:srgbClr val="6A787C"/>
      </a:accent5>
      <a:accent6>
        <a:srgbClr val="3B4345"/>
      </a:accent6>
      <a:hlink>
        <a:srgbClr val="ECA855"/>
      </a:hlink>
      <a:folHlink>
        <a:srgbClr val="6A392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98</TotalTime>
  <Words>552</Words>
  <Application>Microsoft Office PowerPoint</Application>
  <PresentationFormat>Widescreen</PresentationFormat>
  <Paragraphs>21</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Arial Black</vt:lpstr>
      <vt:lpstr>Avenir Next LT Pro</vt:lpstr>
      <vt:lpstr>Avenir Next LT Pro Light</vt:lpstr>
      <vt:lpstr>Bahnschrift</vt:lpstr>
      <vt:lpstr>Sitka Subheading</vt:lpstr>
      <vt:lpstr>PebbleVTI</vt:lpstr>
      <vt:lpstr>DELHI HACKS</vt:lpstr>
      <vt:lpstr>Team Chase The Dream  Track: Open Innovation </vt:lpstr>
      <vt:lpstr>PowerPoint Presentation</vt:lpstr>
      <vt:lpstr>Tech  Stack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stORYTELLING</dc:title>
  <dc:creator>poulomimukherjee218@gmail.com</dc:creator>
  <cp:lastModifiedBy>Akash Kumar Majumder</cp:lastModifiedBy>
  <cp:revision>13</cp:revision>
  <dcterms:created xsi:type="dcterms:W3CDTF">2020-09-05T07:58:21Z</dcterms:created>
  <dcterms:modified xsi:type="dcterms:W3CDTF">2020-09-05T14:30:17Z</dcterms:modified>
</cp:coreProperties>
</file>

<file path=docProps/thumbnail.jpeg>
</file>